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57" r:id="rId3"/>
    <p:sldId id="258" r:id="rId4"/>
    <p:sldId id="266" r:id="rId5"/>
    <p:sldId id="267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1DA01A-E377-AE42-A8A0-1284BA5FDA8F}" v="2" dt="2022-11-07T22:12:12.4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6"/>
    <p:restoredTop sz="94694"/>
  </p:normalViewPr>
  <p:slideViewPr>
    <p:cSldViewPr snapToGrid="0">
      <p:cViewPr varScale="1">
        <p:scale>
          <a:sx n="121" d="100"/>
          <a:sy n="121" d="100"/>
        </p:scale>
        <p:origin x="1048" y="-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11/7/22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spnet/core/fundamentals/minimal-apis" TargetMode="External"/><Relationship Id="rId2" Type="http://schemas.openxmlformats.org/officeDocument/2006/relationships/hyperlink" Target="https://aka.ms/aspnet/minapidemo202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56D58-5B5B-8775-DD41-E891280F7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B2817F-A724-BF16-02DD-98B08CE6EDB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62990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C3C8E-02A1-7950-6C1D-621997BA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ACE0635D-8D5B-0817-1053-76473AC6DCC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630662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Making the Most of Minimal APIs in .NET 7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297216"/>
          </a:xfrm>
        </p:spPr>
        <p:txBody>
          <a:bodyPr/>
          <a:lstStyle/>
          <a:p>
            <a:r>
              <a:rPr lang="en-US" dirty="0" err="1"/>
              <a:t>Safia</a:t>
            </a:r>
            <a:r>
              <a:rPr lang="en-US" dirty="0"/>
              <a:t> Abdalla</a:t>
            </a:r>
          </a:p>
          <a:p>
            <a:r>
              <a:rPr lang="en-US" dirty="0"/>
              <a:t>Stephen Halter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features in .NET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Endpoint filters</a:t>
            </a:r>
          </a:p>
          <a:p>
            <a:r>
              <a:rPr lang="en-US" sz="4000" dirty="0"/>
              <a:t>Route groups</a:t>
            </a:r>
          </a:p>
          <a:p>
            <a:r>
              <a:rPr lang="en-US" sz="4000" dirty="0"/>
              <a:t>Auth improvements</a:t>
            </a:r>
          </a:p>
          <a:p>
            <a:r>
              <a:rPr lang="en-US" sz="4000" dirty="0"/>
              <a:t>Endpoint metadata providers</a:t>
            </a:r>
          </a:p>
          <a:p>
            <a:r>
              <a:rPr lang="en-US" sz="4000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Demos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29721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505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 for joining!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1917326"/>
          </a:xfrm>
        </p:spPr>
        <p:txBody>
          <a:bodyPr>
            <a:normAutofit/>
          </a:bodyPr>
          <a:lstStyle/>
          <a:p>
            <a:r>
              <a:rPr lang="en-US" sz="4000" dirty="0"/>
              <a:t>Questions?</a:t>
            </a:r>
          </a:p>
          <a:p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https://aka.ms/aspnet/minapidemo2022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https://learn.microsoft.com/en-us/aspnet/core/fundamentals/minimal-apis</a:t>
            </a:r>
            <a:endParaRPr lang="en-US" dirty="0"/>
          </a:p>
          <a:p>
            <a:endParaRPr lang="en-US" sz="4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04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6AE46-BFFD-0145-8E28-7147FFC73B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9ACF7-1CDB-6ADB-305E-94DAB10237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A7464-573F-85DC-54F8-A78B5EB196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8449AB-3901-B468-6384-206DAC06CD1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36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0C98A-ABBF-8A9B-C599-F5768343B4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EB0A68-329C-7B85-0D26-004C27E54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77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AD9F96-E6A0-8496-B903-9127931EE9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5B427-D742-308D-4BDD-EB2ECF23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3DEBAA1-ED1B-3DF6-EB82-3989B81737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4209358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63</Words>
  <Application>Microsoft Macintosh PowerPoint</Application>
  <PresentationFormat>Widescreen</PresentationFormat>
  <Paragraphs>15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Open Sans</vt:lpstr>
      <vt:lpstr>Open Sans Light</vt:lpstr>
      <vt:lpstr>Office Theme</vt:lpstr>
      <vt:lpstr>PowerPoint Presentation</vt:lpstr>
      <vt:lpstr>Making the Most of Minimal APIs in .NET 7</vt:lpstr>
      <vt:lpstr>New features in .NET 7</vt:lpstr>
      <vt:lpstr>Demos</vt:lpstr>
      <vt:lpstr>Thanks for joining!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Stephen Halter</cp:lastModifiedBy>
  <cp:revision>16</cp:revision>
  <dcterms:created xsi:type="dcterms:W3CDTF">2022-10-11T15:09:05Z</dcterms:created>
  <dcterms:modified xsi:type="dcterms:W3CDTF">2022-11-07T22:12:19Z</dcterms:modified>
</cp:coreProperties>
</file>

<file path=docProps/thumbnail.jpeg>
</file>